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3DCFD43-79B6-4A0E-83DD-5CA36A51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044"/>
            <a:ext cx="12192000" cy="634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191</cp:revision>
  <dcterms:created xsi:type="dcterms:W3CDTF">2021-11-18T19:50:22Z</dcterms:created>
  <dcterms:modified xsi:type="dcterms:W3CDTF">2022-04-12T18:24:11Z</dcterms:modified>
</cp:coreProperties>
</file>