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793A1B-F0CB-45B9-A969-02D733D39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699"/>
            <a:ext cx="12192000" cy="64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190</cp:revision>
  <dcterms:created xsi:type="dcterms:W3CDTF">2021-11-18T19:50:22Z</dcterms:created>
  <dcterms:modified xsi:type="dcterms:W3CDTF">2022-04-11T15:57:26Z</dcterms:modified>
</cp:coreProperties>
</file>