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DDD524-0269-4258-861C-986AE81AB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109"/>
            <a:ext cx="12192000" cy="630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188</cp:revision>
  <dcterms:created xsi:type="dcterms:W3CDTF">2021-11-18T19:50:22Z</dcterms:created>
  <dcterms:modified xsi:type="dcterms:W3CDTF">2022-04-09T15:44:54Z</dcterms:modified>
</cp:coreProperties>
</file>