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7C6F6A-CB4A-4086-9A88-EF1B86676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950"/>
            <a:ext cx="12192000" cy="632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187</cp:revision>
  <dcterms:created xsi:type="dcterms:W3CDTF">2021-11-18T19:50:22Z</dcterms:created>
  <dcterms:modified xsi:type="dcterms:W3CDTF">2022-04-08T15:39:15Z</dcterms:modified>
</cp:coreProperties>
</file>