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8969CC0-9F65-44D8-8613-0FB3F4810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0587"/>
            <a:ext cx="12192000" cy="629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186</cp:revision>
  <dcterms:created xsi:type="dcterms:W3CDTF">2021-11-18T19:50:22Z</dcterms:created>
  <dcterms:modified xsi:type="dcterms:W3CDTF">2022-04-07T17:41:19Z</dcterms:modified>
</cp:coreProperties>
</file>