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37D872A-5AD5-4918-BF9A-7BBA8C277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812"/>
            <a:ext cx="12192000" cy="6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185</cp:revision>
  <dcterms:created xsi:type="dcterms:W3CDTF">2021-11-18T19:50:22Z</dcterms:created>
  <dcterms:modified xsi:type="dcterms:W3CDTF">2022-04-06T15:58:48Z</dcterms:modified>
</cp:coreProperties>
</file>