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CB7794E-2FC7-4F49-B98C-B09D9F80E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710"/>
            <a:ext cx="12192000" cy="635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183</cp:revision>
  <dcterms:created xsi:type="dcterms:W3CDTF">2021-11-18T19:50:22Z</dcterms:created>
  <dcterms:modified xsi:type="dcterms:W3CDTF">2022-04-04T16:05:00Z</dcterms:modified>
</cp:coreProperties>
</file>