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02.04.2022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02.04.2022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02.04.2022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02.04.2022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02.04.2022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02.04.2022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02.04.2022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02.04.2022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02.04.2022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02.04.2022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02.04.2022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02.04.2022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990F541-695B-46C7-A5A9-23DD8A1403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3394"/>
            <a:ext cx="12192000" cy="6351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180</cp:revision>
  <dcterms:created xsi:type="dcterms:W3CDTF">2021-11-18T19:50:22Z</dcterms:created>
  <dcterms:modified xsi:type="dcterms:W3CDTF">2022-04-02T15:24:35Z</dcterms:modified>
</cp:coreProperties>
</file>