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72237D8-2B2C-4FC5-BE02-166F0D0498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6559"/>
            <a:ext cx="12192000" cy="632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177</cp:revision>
  <dcterms:created xsi:type="dcterms:W3CDTF">2021-11-18T19:50:22Z</dcterms:created>
  <dcterms:modified xsi:type="dcterms:W3CDTF">2022-03-30T16:45:59Z</dcterms:modified>
</cp:coreProperties>
</file>