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8FAD8A-AA69-4A22-8E0D-B80F742EC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534"/>
            <a:ext cx="12192000" cy="633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175</cp:revision>
  <dcterms:created xsi:type="dcterms:W3CDTF">2021-11-18T19:50:22Z</dcterms:created>
  <dcterms:modified xsi:type="dcterms:W3CDTF">2022-03-29T15:35:58Z</dcterms:modified>
</cp:coreProperties>
</file>