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3E9642-18FD-4D1F-BD62-0A986C310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253394"/>
            <a:ext cx="11832336" cy="635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174</cp:revision>
  <dcterms:created xsi:type="dcterms:W3CDTF">2021-11-18T19:50:22Z</dcterms:created>
  <dcterms:modified xsi:type="dcterms:W3CDTF">2022-03-28T16:03:16Z</dcterms:modified>
</cp:coreProperties>
</file>