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1D3B37-F52F-49D8-913F-2A4A01C01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542"/>
            <a:ext cx="12192000" cy="63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173</cp:revision>
  <dcterms:created xsi:type="dcterms:W3CDTF">2021-11-18T19:50:22Z</dcterms:created>
  <dcterms:modified xsi:type="dcterms:W3CDTF">2022-03-27T15:16:05Z</dcterms:modified>
</cp:coreProperties>
</file>