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072EED8-6C78-4A7D-A471-FFCD40E7B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8175"/>
            <a:ext cx="12192000" cy="6381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172</cp:revision>
  <dcterms:created xsi:type="dcterms:W3CDTF">2021-11-18T19:50:22Z</dcterms:created>
  <dcterms:modified xsi:type="dcterms:W3CDTF">2022-03-26T15:12:03Z</dcterms:modified>
</cp:coreProperties>
</file>