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D9E3BAE-40C3-46FA-BFD5-8DD38CD9D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5300"/>
            <a:ext cx="12192000" cy="62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169</cp:revision>
  <dcterms:created xsi:type="dcterms:W3CDTF">2021-11-18T19:50:22Z</dcterms:created>
  <dcterms:modified xsi:type="dcterms:W3CDTF">2022-03-24T17:05:41Z</dcterms:modified>
</cp:coreProperties>
</file>