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CF25D42-5554-4457-A656-E2265CD2A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7265"/>
            <a:ext cx="12192000" cy="628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167</cp:revision>
  <dcterms:created xsi:type="dcterms:W3CDTF">2021-11-18T19:50:22Z</dcterms:created>
  <dcterms:modified xsi:type="dcterms:W3CDTF">2022-03-22T15:40:32Z</dcterms:modified>
</cp:coreProperties>
</file>