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BDFDE67-9668-4624-9FAB-80F0F21986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3132"/>
            <a:ext cx="12192000" cy="6471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166</cp:revision>
  <dcterms:created xsi:type="dcterms:W3CDTF">2021-11-18T19:50:22Z</dcterms:created>
  <dcterms:modified xsi:type="dcterms:W3CDTF">2022-03-21T18:17:44Z</dcterms:modified>
</cp:coreProperties>
</file>