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15B2B7-38BD-4943-9E35-B783EDB80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134"/>
            <a:ext cx="12192000" cy="645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165</cp:revision>
  <dcterms:created xsi:type="dcterms:W3CDTF">2021-11-18T19:50:22Z</dcterms:created>
  <dcterms:modified xsi:type="dcterms:W3CDTF">2022-03-20T17:35:30Z</dcterms:modified>
</cp:coreProperties>
</file>