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D5E991-24E8-496D-B82C-8C6D6756D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5523"/>
            <a:ext cx="12192000" cy="640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164</cp:revision>
  <dcterms:created xsi:type="dcterms:W3CDTF">2021-11-18T19:50:22Z</dcterms:created>
  <dcterms:modified xsi:type="dcterms:W3CDTF">2022-03-19T16:41:31Z</dcterms:modified>
</cp:coreProperties>
</file>