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43F0DFF-2CC1-487D-BB38-9868318665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CB1D62BA-99D5-4C0A-8AA1-15888BDEE6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7E720AF-573B-4DA3-9FF0-22B51FFC33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17.03.2022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2A541E8-E9E6-4D4B-AD38-60673B9389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4EE1DDC-5B64-4911-A634-3E6C810349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83908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64DA6CD-2E0D-4E3D-BA26-C0B1324D9B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478585B-2FF6-4441-A8A7-C295F9D2A1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983EDBB-0FA5-43EB-910B-06DFFD991E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17.03.2022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75EB71F-4C8B-4D7C-932C-A1F768E45A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D0DA37F-9828-4F56-8A4B-56CD103476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10878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37E3DBCF-1F94-41D1-9A93-180B14D7E31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439213A-D5F8-49DC-89F6-EBCD57FA40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7A59DD6-A8C4-4DA8-A895-822A7156D6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17.03.2022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3A6E87C-8331-4178-ABBA-96F751DD06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E31AFED-5B35-41F4-9713-8CA9C4E2DC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45231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22FBF94-CC63-4E12-B52E-E55E8B0EB5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0C88D0A-0BF8-44F6-91A5-6DA992EEA7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65E74A3-98DE-4F0B-B0BB-FEF0D5674A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17.03.2022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C53FA58-F2BD-41E3-A7AF-446EF62AA3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619BF5E-1982-4547-B185-B66AF9B0C9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99764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292F291-8B93-4A4D-AB7A-DE33BAE638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095C772-2713-4603-A719-AD5AB56C0A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A0CDE31-9FE6-4F92-8401-983E4DF2B5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17.03.2022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F2B54B1-B012-4E9E-94D8-9B68B742D8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ED32D18-13D8-44C2-A635-E52BE8C5AA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2954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110B80B-71D1-4E19-B102-0D794F66C7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B1531FA-7F8E-477D-8C7B-A78379E9316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CE31EEA-AC4B-4AFB-920B-03C53503B3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8E3988D-22B2-43EF-9B57-081C46D070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17.03.2022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8B2DB93-3137-4E1D-8F73-60266F5750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7B51C70-F26B-486C-89FF-0F5BBE4B87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44517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4B3CD76-6F0D-465F-801A-29888ABC0E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36CCC74-CFB0-44E5-86E7-1972273A0F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C5390A6-E7BE-4A8F-B9DB-3B81590E9B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D75DE89B-4EDB-4281-8834-1392B20F80A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24CEF4F7-212D-48D3-A471-5349AD20D38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4EAF21D4-38A3-4E62-97A1-261A5B8B0E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17.03.2022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C6BDEB84-A93A-4E3E-99FF-CBEBC7588D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27D3376A-3BA5-4025-A764-4AA34F53E9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29089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75AA840-82D6-4590-B6F7-C7AA2D8C8F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BB989A14-58D1-4EC3-B600-E00B005002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17.03.2022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68186614-5A00-4306-BED0-413881EF0E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FE3BC3DD-EE87-410D-B826-C156147BF3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35703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A221C755-4BAC-4E18-A5AB-ACB6B5518F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17.03.2022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7403F59D-E125-404C-90C2-230AF2F347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A799BF2E-EACB-46AE-AC0F-92C689F641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91597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42B4831-2D2D-42AA-BE40-F83BE102C0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A069788-AD93-4D3F-BBE7-6DAFE71596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B2C624F7-03CF-45F1-AAB0-7A8CDE6AB5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F17E1C8-0A29-4C08-9AF4-585D7D4FC4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17.03.2022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92CE5B0-9376-4F53-849A-2A63AACDE8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51599E9-AE88-4118-BADF-8797B56C5E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5698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0C38609-FA0B-44B1-BF9B-1036722C6C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CE4F5875-4072-4B8E-9AD0-BA61B90846E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FE96319C-6372-43B3-8935-78D3057FCC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FBAA657-7DDA-4A4F-A180-0ADE292366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17.03.2022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990FB22-255C-4BB7-BD4C-AC67883500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590DB83-6B6D-4EA3-9A31-B453F7DE6A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10113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048F76C-9A20-4A3D-905A-0797925289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03889BE-C30C-4F10-9373-171EBF276C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E546673-AE7F-4DB5-962A-E5AFBC7DEC0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EA52CC-4A8D-4CC0-83C1-9FDE2E81B34D}" type="datetimeFigureOut">
              <a:rPr lang="ru-RU" smtClean="0"/>
              <a:t>17.03.2022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2E2FC4D-4AC2-4A33-B398-9D058380F0C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AD7B067-E4D4-44AF-9ECF-AB8625A00D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7487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B96718E-9F85-4B5D-8EBF-D11494E7E2B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1A9C357E-B33A-4FF7-B5A7-BF4BF883DC6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2935A3D3-39D8-4813-BA49-C9E93AB799A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91813"/>
            <a:ext cx="12192000" cy="64743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29510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0</Words>
  <Application>Microsoft Office PowerPoint</Application>
  <PresentationFormat>Широкоэкранный</PresentationFormat>
  <Paragraphs>0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НЦОЗ МЗ РК</dc:creator>
  <cp:lastModifiedBy>НЦОЗ МЗ РК</cp:lastModifiedBy>
  <cp:revision>162</cp:revision>
  <dcterms:created xsi:type="dcterms:W3CDTF">2021-11-18T19:50:22Z</dcterms:created>
  <dcterms:modified xsi:type="dcterms:W3CDTF">2022-03-17T16:53:21Z</dcterms:modified>
</cp:coreProperties>
</file>