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E7B87F2-8FB0-4BEE-BFDA-0B6E361144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152" y="343923"/>
            <a:ext cx="12192000" cy="633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161</cp:revision>
  <dcterms:created xsi:type="dcterms:W3CDTF">2021-11-18T19:50:22Z</dcterms:created>
  <dcterms:modified xsi:type="dcterms:W3CDTF">2022-03-16T16:36:17Z</dcterms:modified>
</cp:coreProperties>
</file>