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44F3D90-7CE8-45A4-9DEA-773E2A9BD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4957"/>
            <a:ext cx="12192000" cy="636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159</cp:revision>
  <dcterms:created xsi:type="dcterms:W3CDTF">2021-11-18T19:50:22Z</dcterms:created>
  <dcterms:modified xsi:type="dcterms:W3CDTF">2022-03-15T15:36:47Z</dcterms:modified>
</cp:coreProperties>
</file>