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3551AE-622E-407B-AE35-E11603210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554"/>
            <a:ext cx="12192000" cy="648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157</cp:revision>
  <dcterms:created xsi:type="dcterms:W3CDTF">2021-11-18T19:50:22Z</dcterms:created>
  <dcterms:modified xsi:type="dcterms:W3CDTF">2022-03-13T17:04:20Z</dcterms:modified>
</cp:coreProperties>
</file>