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602F032-2280-4BB7-95DD-328860CBA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960"/>
            <a:ext cx="12192000" cy="63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156</cp:revision>
  <dcterms:created xsi:type="dcterms:W3CDTF">2021-11-18T19:50:22Z</dcterms:created>
  <dcterms:modified xsi:type="dcterms:W3CDTF">2022-03-12T16:20:49Z</dcterms:modified>
</cp:coreProperties>
</file>