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AE52D3A-8E48-4432-81D7-E57894C77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0025"/>
            <a:ext cx="12192000" cy="635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155</cp:revision>
  <dcterms:created xsi:type="dcterms:W3CDTF">2021-11-18T19:50:22Z</dcterms:created>
  <dcterms:modified xsi:type="dcterms:W3CDTF">2022-03-11T17:16:28Z</dcterms:modified>
</cp:coreProperties>
</file>