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A9866A-B338-467B-A7A6-3725C1E23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196"/>
            <a:ext cx="12192000" cy="63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154</cp:revision>
  <dcterms:created xsi:type="dcterms:W3CDTF">2021-11-18T19:50:22Z</dcterms:created>
  <dcterms:modified xsi:type="dcterms:W3CDTF">2022-03-10T16:02:50Z</dcterms:modified>
</cp:coreProperties>
</file>