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AFFBEB-ACA3-4EF6-9B5D-D2542C727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216"/>
            <a:ext cx="12192000" cy="64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153</cp:revision>
  <dcterms:created xsi:type="dcterms:W3CDTF">2021-11-18T19:50:22Z</dcterms:created>
  <dcterms:modified xsi:type="dcterms:W3CDTF">2022-03-09T17:02:30Z</dcterms:modified>
</cp:coreProperties>
</file>