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A663E4-DB5A-46E8-A1F3-9DFC8E431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36" y="219045"/>
            <a:ext cx="11942064" cy="641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152</cp:revision>
  <dcterms:created xsi:type="dcterms:W3CDTF">2021-11-18T19:50:22Z</dcterms:created>
  <dcterms:modified xsi:type="dcterms:W3CDTF">2022-03-08T15:37:14Z</dcterms:modified>
</cp:coreProperties>
</file>