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D53B73-9AE1-4102-967A-9AFDC3851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109"/>
            <a:ext cx="12192000" cy="630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149</cp:revision>
  <dcterms:created xsi:type="dcterms:W3CDTF">2021-11-18T19:50:22Z</dcterms:created>
  <dcterms:modified xsi:type="dcterms:W3CDTF">2022-03-06T16:16:52Z</dcterms:modified>
</cp:coreProperties>
</file>