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05.03.2022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AABBC1-5F32-499B-8680-2E6A08BE5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18" y="410592"/>
            <a:ext cx="11760591" cy="60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148</cp:revision>
  <dcterms:created xsi:type="dcterms:W3CDTF">2021-11-18T19:50:22Z</dcterms:created>
  <dcterms:modified xsi:type="dcterms:W3CDTF">2022-03-05T17:19:39Z</dcterms:modified>
</cp:coreProperties>
</file>