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D1187C-72BD-4A48-BE67-D3B62B25F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395"/>
            <a:ext cx="12192000" cy="638721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0C4BF6-4FB7-4D1A-B892-B214050DA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5357"/>
            <a:ext cx="12192000" cy="64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147</cp:revision>
  <dcterms:created xsi:type="dcterms:W3CDTF">2021-11-18T19:50:22Z</dcterms:created>
  <dcterms:modified xsi:type="dcterms:W3CDTF">2022-03-04T17:20:52Z</dcterms:modified>
</cp:coreProperties>
</file>