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623D02-B662-40C7-8782-FED22318B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164"/>
            <a:ext cx="12192000" cy="642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145</cp:revision>
  <dcterms:created xsi:type="dcterms:W3CDTF">2021-11-18T19:50:22Z</dcterms:created>
  <dcterms:modified xsi:type="dcterms:W3CDTF">2022-03-02T16:13:51Z</dcterms:modified>
</cp:coreProperties>
</file>