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5BA85-2660-4ACA-B366-CAA84B39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986"/>
            <a:ext cx="12192000" cy="641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143</cp:revision>
  <dcterms:created xsi:type="dcterms:W3CDTF">2021-11-18T19:50:22Z</dcterms:created>
  <dcterms:modified xsi:type="dcterms:W3CDTF">2022-02-28T17:07:45Z</dcterms:modified>
</cp:coreProperties>
</file>