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344A599-D010-45A8-8F93-CC3D27029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256888"/>
            <a:ext cx="11951208" cy="634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111</cp:revision>
  <dcterms:created xsi:type="dcterms:W3CDTF">2021-11-18T19:50:22Z</dcterms:created>
  <dcterms:modified xsi:type="dcterms:W3CDTF">2022-01-30T20:29:16Z</dcterms:modified>
</cp:coreProperties>
</file>