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E126BF-AE1A-4448-A594-0CA0E8B6C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171"/>
            <a:ext cx="12192000" cy="648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141</cp:revision>
  <dcterms:created xsi:type="dcterms:W3CDTF">2021-11-18T19:50:22Z</dcterms:created>
  <dcterms:modified xsi:type="dcterms:W3CDTF">2022-02-27T15:48:55Z</dcterms:modified>
</cp:coreProperties>
</file>