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46CBE-D0A9-430A-B43A-E57F811B3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512"/>
            <a:ext cx="12192000" cy="642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139</cp:revision>
  <dcterms:created xsi:type="dcterms:W3CDTF">2021-11-18T19:50:22Z</dcterms:created>
  <dcterms:modified xsi:type="dcterms:W3CDTF">2022-02-26T15:48:25Z</dcterms:modified>
</cp:coreProperties>
</file>