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DE3AA76-927E-44B5-AC92-19DD565DA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8"/>
            <a:ext cx="12192000" cy="637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138</cp:revision>
  <dcterms:created xsi:type="dcterms:W3CDTF">2021-11-18T19:50:22Z</dcterms:created>
  <dcterms:modified xsi:type="dcterms:W3CDTF">2022-02-25T17:11:20Z</dcterms:modified>
</cp:coreProperties>
</file>