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B89E29F-CB61-45B9-8B87-08BFD23A7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485"/>
            <a:ext cx="12192000" cy="640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137</cp:revision>
  <dcterms:created xsi:type="dcterms:W3CDTF">2021-11-18T19:50:22Z</dcterms:created>
  <dcterms:modified xsi:type="dcterms:W3CDTF">2022-02-24T18:19:07Z</dcterms:modified>
</cp:coreProperties>
</file>