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C60D6F-A236-447C-8779-7C73508D7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407"/>
            <a:ext cx="12192000" cy="633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136</cp:revision>
  <dcterms:created xsi:type="dcterms:W3CDTF">2021-11-18T19:50:22Z</dcterms:created>
  <dcterms:modified xsi:type="dcterms:W3CDTF">2022-02-23T20:01:49Z</dcterms:modified>
</cp:coreProperties>
</file>