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30A7D5-BC41-4EB6-B278-70C5AF445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242"/>
            <a:ext cx="12192000" cy="638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135</cp:revision>
  <dcterms:created xsi:type="dcterms:W3CDTF">2021-11-18T19:50:22Z</dcterms:created>
  <dcterms:modified xsi:type="dcterms:W3CDTF">2022-02-22T18:39:11Z</dcterms:modified>
</cp:coreProperties>
</file>