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3A709CA-F6D1-451C-BEA6-5FEC42AB6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791"/>
            <a:ext cx="12192000" cy="636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134</cp:revision>
  <dcterms:created xsi:type="dcterms:W3CDTF">2021-11-18T19:50:22Z</dcterms:created>
  <dcterms:modified xsi:type="dcterms:W3CDTF">2022-02-21T19:35:42Z</dcterms:modified>
</cp:coreProperties>
</file>