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E85799B-4457-4044-AEA5-0B5268A52C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7512"/>
            <a:ext cx="12192000" cy="642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133</cp:revision>
  <dcterms:created xsi:type="dcterms:W3CDTF">2021-11-18T19:50:22Z</dcterms:created>
  <dcterms:modified xsi:type="dcterms:W3CDTF">2022-02-20T19:18:09Z</dcterms:modified>
</cp:coreProperties>
</file>