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3F8E6E5-0784-4859-A842-F8247EE3D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902"/>
            <a:ext cx="12192000" cy="644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132</cp:revision>
  <dcterms:created xsi:type="dcterms:W3CDTF">2021-11-18T19:50:22Z</dcterms:created>
  <dcterms:modified xsi:type="dcterms:W3CDTF">2022-02-19T20:34:51Z</dcterms:modified>
</cp:coreProperties>
</file>