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41DEC1-C961-4EE2-B974-B6789425A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675"/>
            <a:ext cx="12192000" cy="634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131</cp:revision>
  <dcterms:created xsi:type="dcterms:W3CDTF">2021-11-18T19:50:22Z</dcterms:created>
  <dcterms:modified xsi:type="dcterms:W3CDTF">2022-02-18T18:57:51Z</dcterms:modified>
</cp:coreProperties>
</file>