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97A5004-CA32-4A1A-A8F1-B781F8D32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123"/>
            <a:ext cx="12006072" cy="635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130</cp:revision>
  <dcterms:created xsi:type="dcterms:W3CDTF">2021-11-18T19:50:22Z</dcterms:created>
  <dcterms:modified xsi:type="dcterms:W3CDTF">2022-02-17T19:35:11Z</dcterms:modified>
</cp:coreProperties>
</file>