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73300C-14B7-4472-B8C7-AD7635EBD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547"/>
            <a:ext cx="12192000" cy="631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129</cp:revision>
  <dcterms:created xsi:type="dcterms:W3CDTF">2021-11-18T19:50:22Z</dcterms:created>
  <dcterms:modified xsi:type="dcterms:W3CDTF">2022-02-16T20:03:45Z</dcterms:modified>
</cp:coreProperties>
</file>