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8DEB9C0-A368-490F-8802-4F13ACD4A4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" y="232001"/>
            <a:ext cx="11978640" cy="63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128</cp:revision>
  <dcterms:created xsi:type="dcterms:W3CDTF">2021-11-18T19:50:22Z</dcterms:created>
  <dcterms:modified xsi:type="dcterms:W3CDTF">2022-02-15T19:39:38Z</dcterms:modified>
</cp:coreProperties>
</file>