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1CB2951-5B1C-4302-88C2-707DFF2CE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275"/>
            <a:ext cx="12192000" cy="640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127</cp:revision>
  <dcterms:created xsi:type="dcterms:W3CDTF">2021-11-18T19:50:22Z</dcterms:created>
  <dcterms:modified xsi:type="dcterms:W3CDTF">2022-02-14T19:59:14Z</dcterms:modified>
</cp:coreProperties>
</file>