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01C7BC-746C-4448-9948-6637A2452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451"/>
            <a:ext cx="12088368" cy="64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126</cp:revision>
  <dcterms:created xsi:type="dcterms:W3CDTF">2021-11-18T19:50:22Z</dcterms:created>
  <dcterms:modified xsi:type="dcterms:W3CDTF">2022-02-13T18:38:52Z</dcterms:modified>
</cp:coreProperties>
</file>