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13.02.2022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AD2F58B-11B2-475C-A6DB-23E9EBB05D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3415"/>
            <a:ext cx="12070080" cy="6451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125</cp:revision>
  <dcterms:created xsi:type="dcterms:W3CDTF">2021-11-18T19:50:22Z</dcterms:created>
  <dcterms:modified xsi:type="dcterms:W3CDTF">2022-02-12T20:00:19Z</dcterms:modified>
</cp:coreProperties>
</file>