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12.02.2022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EE4F1D-2E61-43C9-A0AB-B36B9ABCA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447"/>
            <a:ext cx="12079224" cy="648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124</cp:revision>
  <dcterms:created xsi:type="dcterms:W3CDTF">2021-11-18T19:50:22Z</dcterms:created>
  <dcterms:modified xsi:type="dcterms:W3CDTF">2022-02-11T18:51:45Z</dcterms:modified>
</cp:coreProperties>
</file>